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94660"/>
  </p:normalViewPr>
  <p:slideViewPr>
    <p:cSldViewPr snapToGrid="0">
      <p:cViewPr varScale="1">
        <p:scale>
          <a:sx n="51" d="100"/>
          <a:sy n="51" d="100"/>
        </p:scale>
        <p:origin x="3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D5FE7B-421C-F4B7-DC4D-0F1B24C8B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3B85F1-3517-7A05-7963-CB40FD39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F10F68-CC09-90AA-125C-FFE1583B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FEA4-A8BE-4786-9946-86168D3FC8D7}" type="datetimeFigureOut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8C7B4A-33B4-5862-11F2-FA88F257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931901-7651-8CBC-AD13-69D89596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877-317A-46E5-8EE0-467FB7CF43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099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EA1FE7-7159-02AF-FDB6-4341F0D0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4F0B75F-4FFC-07E1-BF23-FEB54DEB4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6172DB-8394-436A-D93B-9EA6EA2A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FEA4-A8BE-4786-9946-86168D3FC8D7}" type="datetimeFigureOut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14CA29-140B-2669-6A02-C5FC4690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C664C5-F2E4-394B-85EF-C937E3D7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877-317A-46E5-8EE0-467FB7CF43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42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10D1175-63B9-12C2-4539-5B340778B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C057973-D074-05F3-277B-AC92D470E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016499-9DF1-2CC5-B18E-121C7213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FEA4-A8BE-4786-9946-86168D3FC8D7}" type="datetimeFigureOut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85D5FA-83BB-15FA-AB1D-2F0A420C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FCAAE0-E5B9-315F-BD7A-ECA9B2A0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877-317A-46E5-8EE0-467FB7CF43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7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C0820F-1D28-62FE-0AA2-B8FFDF3F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FACD6B-B78E-57AB-8413-5F09E2FC4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AAC2D7-532A-AA44-9DEA-213DE2E8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FEA4-A8BE-4786-9946-86168D3FC8D7}" type="datetimeFigureOut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D1E47B-6D8F-1E26-AD5B-C0E56FD4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E25034-B98F-3825-EE90-6B213D8D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877-317A-46E5-8EE0-467FB7CF43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53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D83C5A-75E8-C649-274C-8BA2FCEF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EF9F01D-178B-2518-C2C0-B7C9C364D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7090E2-A661-E345-9843-87CE8D8F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FEA4-A8BE-4786-9946-86168D3FC8D7}" type="datetimeFigureOut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1B4F4F-2CC0-463D-F2E1-F24FD261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7CB5C3-BDDB-1C2F-F717-148F8A69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877-317A-46E5-8EE0-467FB7CF43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84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D7274F-B910-9105-EE25-19536C60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5F757C-29D2-B619-8212-698CA6617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50A2298-FAB8-9087-B1B8-3AEC038EC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C116159-59A4-7B64-6776-118A4860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FEA4-A8BE-4786-9946-86168D3FC8D7}" type="datetimeFigureOut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1109099-A8F7-9F26-7CE1-9B21FE5E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FD905E-1E08-74C1-EC2D-43F48558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877-317A-46E5-8EE0-467FB7CF43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04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D50A5-74E1-4803-5FB5-FFB7DF65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A01BB75-7703-BC43-B377-F4F4E0BEE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00AED91-39D8-6045-5E9F-6EB1E8039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4BBA08D-EF23-E14E-91BB-A32F746F5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19CDB54-A1F5-8844-343F-DE9FDEF3A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15D59E2-4417-DE47-FA75-216677A2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FEA4-A8BE-4786-9946-86168D3FC8D7}" type="datetimeFigureOut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C5EFFA8-36AC-E8F5-8C2B-1F7414F6F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5DB9481-E799-A6F6-17FA-DA35D0A1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877-317A-46E5-8EE0-467FB7CF43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5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F595AB-4266-7985-4973-5B1F4768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EB58D60-E123-92A4-7866-909FD10B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FEA4-A8BE-4786-9946-86168D3FC8D7}" type="datetimeFigureOut">
              <a:rPr lang="fi-FI" smtClean="0"/>
              <a:t>22.5.2025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1B94425-C42A-FE71-E139-FF17E293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D6F2BE-B410-FEA0-ADC6-34DBB569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877-317A-46E5-8EE0-467FB7CF43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575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FC41270-51C4-B55A-32B1-EC73962D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FEA4-A8BE-4786-9946-86168D3FC8D7}" type="datetimeFigureOut">
              <a:rPr lang="fi-FI" smtClean="0"/>
              <a:t>22.5.2025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C3A4929-1E6A-D733-FEA6-A37A2FF7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5E46D2-2284-4CC3-53F8-5B65B144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877-317A-46E5-8EE0-467FB7CF43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30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1C32EC-4C11-39B3-147B-6C917136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3BD071-EE19-F9CD-67B2-E7AA6B68F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1AD62E5-8A3C-904D-332F-CCCF42016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396CC97-B084-5DCD-A778-1BFE4A9D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FEA4-A8BE-4786-9946-86168D3FC8D7}" type="datetimeFigureOut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056C09-2B7E-8A15-403A-0BFC0498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8B1DBBC-C956-8D91-32BA-18925EE0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877-317A-46E5-8EE0-467FB7CF43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857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13CFE1-FE87-9817-2FF3-9D70AF2A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2D7B0ED-E43A-6D4D-89C8-7EDA62AA2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05CACB1-6691-F473-B7AF-C29BD39A6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B0DC4E6-C503-E526-AFCB-07522C52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FEA4-A8BE-4786-9946-86168D3FC8D7}" type="datetimeFigureOut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5F74ED9-4EB9-D503-C6EE-818F306D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99F4AB5-65C0-67ED-1A6D-30EF6572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877-317A-46E5-8EE0-467FB7CF43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75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21F515-8DAD-E781-2BB9-F2097520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7252B24-3FDC-A50D-BD8C-C6B8B9156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55762E-D3AC-66BA-2CFB-3BC1B812C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AFEA4-A8BE-4786-9946-86168D3FC8D7}" type="datetimeFigureOut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172012-EE63-DA04-9847-1A84DDECE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DBC862-BB07-FB44-2C28-E6BBBE56F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11877-317A-46E5-8EE0-467FB7CF43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03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6" y="4577975"/>
            <a:ext cx="11482938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3753D5-E27A-87FF-EF1A-B8C2C5FE5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325" y="4741948"/>
            <a:ext cx="10825663" cy="862031"/>
          </a:xfrm>
        </p:spPr>
        <p:txBody>
          <a:bodyPr>
            <a:normAutofit/>
          </a:bodyPr>
          <a:lstStyle/>
          <a:p>
            <a:pPr algn="l"/>
            <a:r>
              <a:rPr lang="fi-FI" sz="4000">
                <a:solidFill>
                  <a:srgbClr val="FFFFFF"/>
                </a:solidFill>
              </a:rPr>
              <a:t>Klubi-kisan 21.5. tunnelmia: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D9D1793-2FAA-8630-DF59-590EF20BEE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2755"/>
          <a:stretch>
            <a:fillRect/>
          </a:stretch>
        </p:blipFill>
        <p:spPr>
          <a:xfrm>
            <a:off x="8090688" y="2449853"/>
            <a:ext cx="3793472" cy="201055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5853399-BECC-2C2D-917C-631DD16F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45" r="7886"/>
          <a:stretch>
            <a:fillRect/>
          </a:stretch>
        </p:blipFill>
        <p:spPr>
          <a:xfrm>
            <a:off x="307840" y="321732"/>
            <a:ext cx="3797570" cy="201055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A9A4B3E-4285-E392-8FD0-E83AB95AE5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601" r="8868" b="1"/>
          <a:stretch>
            <a:fillRect/>
          </a:stretch>
        </p:blipFill>
        <p:spPr>
          <a:xfrm>
            <a:off x="4198413" y="321732"/>
            <a:ext cx="3797984" cy="20105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D300C29-6074-82CD-3B34-9B6E755DB1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3" r="1" b="1"/>
          <a:stretch>
            <a:fillRect/>
          </a:stretch>
        </p:blipFill>
        <p:spPr>
          <a:xfrm>
            <a:off x="307840" y="2423723"/>
            <a:ext cx="3794760" cy="201055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964AD4B4-0469-9726-47B2-4B259A1C291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738" r="-6" b="14779"/>
          <a:stretch>
            <a:fillRect/>
          </a:stretch>
        </p:blipFill>
        <p:spPr>
          <a:xfrm>
            <a:off x="4190180" y="2422095"/>
            <a:ext cx="3794760" cy="2013804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F69D8B09-8AC6-F0F8-04A8-1562FA3B763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-1" b="14046"/>
          <a:stretch>
            <a:fillRect/>
          </a:stretch>
        </p:blipFill>
        <p:spPr>
          <a:xfrm>
            <a:off x="8089400" y="321732"/>
            <a:ext cx="3794760" cy="201055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963" y="5694097"/>
            <a:ext cx="9144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Laajakuva</PresentationFormat>
  <Paragraphs>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Office-teema</vt:lpstr>
      <vt:lpstr>Klubi-kisan 21.5. tunnelmia: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Marja-Leena Lähteenmäki</dc:creator>
  <cp:lastModifiedBy>Marja-Leena Lähteenmäki</cp:lastModifiedBy>
  <cp:revision>1</cp:revision>
  <dcterms:created xsi:type="dcterms:W3CDTF">2025-05-22T01:43:32Z</dcterms:created>
  <dcterms:modified xsi:type="dcterms:W3CDTF">2025-05-22T01:57:04Z</dcterms:modified>
</cp:coreProperties>
</file>